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7"/>
  </p:notesMasterIdLst>
  <p:sldIdLst>
    <p:sldId id="256" r:id="rId2"/>
    <p:sldId id="257" r:id="rId3"/>
    <p:sldId id="258" r:id="rId4"/>
    <p:sldId id="259" r:id="rId5"/>
    <p:sldId id="260" r:id="rId6"/>
  </p:sldIdLst>
  <p:sldSz cx="9144000" cy="5143500" type="screen16x9"/>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2" d="100"/>
          <a:sy n="102" d="100"/>
        </p:scale>
        <p:origin x="-456" y="18"/>
      </p:cViewPr>
      <p:guideLst>
        <p:guide orient="horz" pos="162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2620187958"/>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5"/>
        <p:cNvGrpSpPr/>
        <p:nvPr/>
      </p:nvGrpSpPr>
      <p:grpSpPr>
        <a:xfrm>
          <a:off x="0" y="0"/>
          <a:ext cx="0" cy="0"/>
          <a:chOff x="0" y="0"/>
          <a:chExt cx="0" cy="0"/>
        </a:xfrm>
      </p:grpSpPr>
      <p:sp>
        <p:nvSpPr>
          <p:cNvPr id="36" name="Shape 36"/>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7" name="Shape 3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1"/>
        <p:cNvGrpSpPr/>
        <p:nvPr/>
      </p:nvGrpSpPr>
      <p:grpSpPr>
        <a:xfrm>
          <a:off x="0" y="0"/>
          <a:ext cx="0" cy="0"/>
          <a:chOff x="0" y="0"/>
          <a:chExt cx="0" cy="0"/>
        </a:xfrm>
      </p:grpSpPr>
      <p:sp>
        <p:nvSpPr>
          <p:cNvPr id="42" name="Shape 42"/>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3" name="Shape 4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7"/>
        <p:cNvGrpSpPr/>
        <p:nvPr/>
      </p:nvGrpSpPr>
      <p:grpSpPr>
        <a:xfrm>
          <a:off x="0" y="0"/>
          <a:ext cx="0" cy="0"/>
          <a:chOff x="0" y="0"/>
          <a:chExt cx="0" cy="0"/>
        </a:xfrm>
      </p:grpSpPr>
      <p:sp>
        <p:nvSpPr>
          <p:cNvPr id="48" name="Shape 48"/>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9" name="Shape 4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
        <p:cNvGrpSpPr/>
        <p:nvPr/>
      </p:nvGrpSpPr>
      <p:grpSpPr>
        <a:xfrm>
          <a:off x="0" y="0"/>
          <a:ext cx="0" cy="0"/>
          <a:chOff x="0" y="0"/>
          <a:chExt cx="0" cy="0"/>
        </a:xfrm>
      </p:grpSpPr>
      <p:sp>
        <p:nvSpPr>
          <p:cNvPr id="54" name="Shape 54"/>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5" name="Shape 5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9"/>
        <p:cNvGrpSpPr/>
        <p:nvPr/>
      </p:nvGrpSpPr>
      <p:grpSpPr>
        <a:xfrm>
          <a:off x="0" y="0"/>
          <a:ext cx="0" cy="0"/>
          <a:chOff x="0" y="0"/>
          <a:chExt cx="0" cy="0"/>
        </a:xfrm>
      </p:grpSpPr>
      <p:sp>
        <p:nvSpPr>
          <p:cNvPr id="60" name="Shape 60"/>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1" name="Shape 6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7"/>
        <p:cNvGrpSpPr/>
        <p:nvPr/>
      </p:nvGrpSpPr>
      <p:grpSpPr>
        <a:xfrm>
          <a:off x="0" y="0"/>
          <a:ext cx="0" cy="0"/>
          <a:chOff x="0" y="0"/>
          <a:chExt cx="0" cy="0"/>
        </a:xfrm>
      </p:grpSpPr>
      <p:sp>
        <p:nvSpPr>
          <p:cNvPr id="8" name="Shape 8"/>
          <p:cNvSpPr/>
          <p:nvPr/>
        </p:nvSpPr>
        <p:spPr>
          <a:xfrm>
            <a:off x="0" y="0"/>
            <a:ext cx="9144000" cy="3518399"/>
          </a:xfrm>
          <a:prstGeom prst="rect">
            <a:avLst/>
          </a:prstGeom>
          <a:solidFill>
            <a:schemeClr val="dk2"/>
          </a:solidFill>
          <a:ln>
            <a:noFill/>
          </a:ln>
        </p:spPr>
        <p:txBody>
          <a:bodyPr lIns="91425" tIns="45700" rIns="91425" bIns="45700" anchor="ctr" anchorCtr="0">
            <a:noAutofit/>
          </a:bodyPr>
          <a:lstStyle/>
          <a:p>
            <a:endParaRPr/>
          </a:p>
        </p:txBody>
      </p:sp>
      <p:cxnSp>
        <p:nvCxnSpPr>
          <p:cNvPr id="9" name="Shape 9"/>
          <p:cNvCxnSpPr/>
          <p:nvPr/>
        </p:nvCxnSpPr>
        <p:spPr>
          <a:xfrm>
            <a:off x="0" y="3496604"/>
            <a:ext cx="9144000" cy="0"/>
          </a:xfrm>
          <a:prstGeom prst="straightConnector1">
            <a:avLst/>
          </a:prstGeom>
          <a:noFill/>
          <a:ln w="57150" cap="flat">
            <a:solidFill>
              <a:srgbClr val="000000">
                <a:alpha val="14901"/>
              </a:srgbClr>
            </a:solidFill>
            <a:prstDash val="solid"/>
            <a:round/>
            <a:headEnd type="none" w="med" len="med"/>
            <a:tailEnd type="none" w="med" len="med"/>
          </a:ln>
        </p:spPr>
      </p:cxnSp>
      <p:sp>
        <p:nvSpPr>
          <p:cNvPr id="10" name="Shape 10"/>
          <p:cNvSpPr txBox="1">
            <a:spLocks noGrp="1"/>
          </p:cNvSpPr>
          <p:nvPr>
            <p:ph type="ctrTitle"/>
          </p:nvPr>
        </p:nvSpPr>
        <p:spPr>
          <a:xfrm>
            <a:off x="685800" y="1867781"/>
            <a:ext cx="7772400" cy="1648800"/>
          </a:xfrm>
          <a:prstGeom prst="rect">
            <a:avLst/>
          </a:prstGeom>
        </p:spPr>
        <p:txBody>
          <a:bodyPr lIns="91425" tIns="91425" rIns="91425" bIns="91425" anchor="b" anchorCtr="0"/>
          <a:lstStyle>
            <a:lvl1pPr indent="457200">
              <a:buSzPct val="100000"/>
              <a:defRPr sz="7200"/>
            </a:lvl1pPr>
            <a:lvl2pPr indent="457200">
              <a:buSzPct val="100000"/>
              <a:defRPr sz="7200"/>
            </a:lvl2pPr>
            <a:lvl3pPr indent="457200">
              <a:buSzPct val="100000"/>
              <a:defRPr sz="7200"/>
            </a:lvl3pPr>
            <a:lvl4pPr indent="457200">
              <a:buSzPct val="100000"/>
              <a:defRPr sz="7200"/>
            </a:lvl4pPr>
            <a:lvl5pPr indent="457200">
              <a:buSzPct val="100000"/>
              <a:defRPr sz="7200"/>
            </a:lvl5pPr>
            <a:lvl6pPr indent="457200">
              <a:buSzPct val="100000"/>
              <a:defRPr sz="7200"/>
            </a:lvl6pPr>
            <a:lvl7pPr indent="457200">
              <a:buSzPct val="100000"/>
              <a:defRPr sz="7200"/>
            </a:lvl7pPr>
            <a:lvl8pPr indent="457200">
              <a:buSzPct val="100000"/>
              <a:defRPr sz="7200"/>
            </a:lvl8pPr>
            <a:lvl9pPr indent="457200">
              <a:buSzPct val="100000"/>
              <a:defRPr sz="7200"/>
            </a:lvl9pPr>
          </a:lstStyle>
          <a:p>
            <a:endParaRPr/>
          </a:p>
        </p:txBody>
      </p:sp>
      <p:sp>
        <p:nvSpPr>
          <p:cNvPr id="11" name="Shape 11"/>
          <p:cNvSpPr txBox="1">
            <a:spLocks noGrp="1"/>
          </p:cNvSpPr>
          <p:nvPr>
            <p:ph type="subTitle" idx="1"/>
          </p:nvPr>
        </p:nvSpPr>
        <p:spPr>
          <a:xfrm>
            <a:off x="685800" y="3627026"/>
            <a:ext cx="7772400" cy="774300"/>
          </a:xfrm>
          <a:prstGeom prst="rect">
            <a:avLst/>
          </a:prstGeom>
        </p:spPr>
        <p:txBody>
          <a:bodyPr lIns="91425" tIns="91425" rIns="91425" bIns="91425" anchor="t" anchorCtr="0"/>
          <a:lstStyle>
            <a:lvl1pPr marL="0">
              <a:spcBef>
                <a:spcPts val="0"/>
              </a:spcBef>
              <a:buClr>
                <a:schemeClr val="dk2"/>
              </a:buClr>
              <a:buNone/>
              <a:defRPr>
                <a:solidFill>
                  <a:schemeClr val="dk2"/>
                </a:solidFill>
              </a:defRPr>
            </a:lvl1pPr>
            <a:lvl2pPr marL="0" indent="190500">
              <a:spcBef>
                <a:spcPts val="0"/>
              </a:spcBef>
              <a:buClr>
                <a:schemeClr val="dk2"/>
              </a:buClr>
              <a:buSzPct val="100000"/>
              <a:buNone/>
              <a:defRPr sz="3000">
                <a:solidFill>
                  <a:schemeClr val="dk2"/>
                </a:solidFill>
              </a:defRPr>
            </a:lvl2pPr>
            <a:lvl3pPr marL="0" indent="190500">
              <a:spcBef>
                <a:spcPts val="0"/>
              </a:spcBef>
              <a:buClr>
                <a:schemeClr val="dk2"/>
              </a:buClr>
              <a:buSzPct val="100000"/>
              <a:buNone/>
              <a:defRPr sz="3000">
                <a:solidFill>
                  <a:schemeClr val="dk2"/>
                </a:solidFill>
              </a:defRPr>
            </a:lvl3pPr>
            <a:lvl4pPr marL="0" indent="190500">
              <a:spcBef>
                <a:spcPts val="0"/>
              </a:spcBef>
              <a:buClr>
                <a:schemeClr val="dk2"/>
              </a:buClr>
              <a:buSzPct val="100000"/>
              <a:buNone/>
              <a:defRPr sz="3000">
                <a:solidFill>
                  <a:schemeClr val="dk2"/>
                </a:solidFill>
              </a:defRPr>
            </a:lvl4pPr>
            <a:lvl5pPr marL="0" indent="190500">
              <a:spcBef>
                <a:spcPts val="0"/>
              </a:spcBef>
              <a:buClr>
                <a:schemeClr val="dk2"/>
              </a:buClr>
              <a:buSzPct val="100000"/>
              <a:buNone/>
              <a:defRPr sz="3000">
                <a:solidFill>
                  <a:schemeClr val="dk2"/>
                </a:solidFill>
              </a:defRPr>
            </a:lvl5pPr>
            <a:lvl6pPr marL="0" indent="190500">
              <a:spcBef>
                <a:spcPts val="0"/>
              </a:spcBef>
              <a:buClr>
                <a:schemeClr val="dk2"/>
              </a:buClr>
              <a:buSzPct val="100000"/>
              <a:buNone/>
              <a:defRPr sz="3000">
                <a:solidFill>
                  <a:schemeClr val="dk2"/>
                </a:solidFill>
              </a:defRPr>
            </a:lvl6pPr>
            <a:lvl7pPr marL="0" indent="190500">
              <a:spcBef>
                <a:spcPts val="0"/>
              </a:spcBef>
              <a:buClr>
                <a:schemeClr val="dk2"/>
              </a:buClr>
              <a:buSzPct val="100000"/>
              <a:buNone/>
              <a:defRPr sz="3000">
                <a:solidFill>
                  <a:schemeClr val="dk2"/>
                </a:solidFill>
              </a:defRPr>
            </a:lvl7pPr>
            <a:lvl8pPr marL="0" indent="190500">
              <a:spcBef>
                <a:spcPts val="0"/>
              </a:spcBef>
              <a:buClr>
                <a:schemeClr val="dk2"/>
              </a:buClr>
              <a:buSzPct val="100000"/>
              <a:buNone/>
              <a:defRPr sz="3000">
                <a:solidFill>
                  <a:schemeClr val="dk2"/>
                </a:solidFill>
              </a:defRPr>
            </a:lvl8pPr>
            <a:lvl9pPr marL="0" indent="190500">
              <a:spcBef>
                <a:spcPts val="0"/>
              </a:spcBef>
              <a:buClr>
                <a:schemeClr val="dk2"/>
              </a:buClr>
              <a:buSzPct val="100000"/>
              <a:buNone/>
              <a:defRPr sz="3000">
                <a:solidFill>
                  <a:schemeClr val="dk2"/>
                </a:solidFill>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2"/>
        <p:cNvGrpSpPr/>
        <p:nvPr/>
      </p:nvGrpSpPr>
      <p:grpSpPr>
        <a:xfrm>
          <a:off x="0" y="0"/>
          <a:ext cx="0" cy="0"/>
          <a:chOff x="0" y="0"/>
          <a:chExt cx="0" cy="0"/>
        </a:xfrm>
      </p:grpSpPr>
      <p:sp>
        <p:nvSpPr>
          <p:cNvPr id="13" name="Shape 13"/>
          <p:cNvSpPr/>
          <p:nvPr/>
        </p:nvSpPr>
        <p:spPr>
          <a:xfrm>
            <a:off x="0" y="0"/>
            <a:ext cx="9144000" cy="1149900"/>
          </a:xfrm>
          <a:prstGeom prst="rect">
            <a:avLst/>
          </a:prstGeom>
          <a:solidFill>
            <a:srgbClr val="2388DB"/>
          </a:solidFill>
          <a:ln>
            <a:noFill/>
          </a:ln>
        </p:spPr>
        <p:txBody>
          <a:bodyPr lIns="91425" tIns="45700" rIns="91425" bIns="45700" anchor="ctr" anchorCtr="0">
            <a:noAutofit/>
          </a:bodyPr>
          <a:lstStyle/>
          <a:p>
            <a:endParaRPr/>
          </a:p>
        </p:txBody>
      </p:sp>
      <p:cxnSp>
        <p:nvCxnSpPr>
          <p:cNvPr id="14" name="Shape 14"/>
          <p:cNvCxnSpPr/>
          <p:nvPr/>
        </p:nvCxnSpPr>
        <p:spPr>
          <a:xfrm>
            <a:off x="0" y="1127875"/>
            <a:ext cx="9144000" cy="0"/>
          </a:xfrm>
          <a:prstGeom prst="straightConnector1">
            <a:avLst/>
          </a:prstGeom>
          <a:noFill/>
          <a:ln w="57150" cap="flat">
            <a:solidFill>
              <a:srgbClr val="000000">
                <a:alpha val="14901"/>
              </a:srgbClr>
            </a:solidFill>
            <a:prstDash val="solid"/>
            <a:round/>
            <a:headEnd type="none" w="med" len="med"/>
            <a:tailEnd type="none" w="med" len="med"/>
          </a:ln>
        </p:spPr>
      </p:cxnSp>
      <p:sp>
        <p:nvSpPr>
          <p:cNvPr id="15" name="Shape 15"/>
          <p:cNvSpPr txBox="1">
            <a:spLocks noGrp="1"/>
          </p:cNvSpPr>
          <p:nvPr>
            <p:ph type="title"/>
          </p:nvPr>
        </p:nvSpPr>
        <p:spPr>
          <a:xfrm>
            <a:off x="457200" y="205978"/>
            <a:ext cx="8229600" cy="8574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16" name="Shape 16"/>
          <p:cNvSpPr txBox="1">
            <a:spLocks noGrp="1"/>
          </p:cNvSpPr>
          <p:nvPr>
            <p:ph type="body" idx="1"/>
          </p:nvPr>
        </p:nvSpPr>
        <p:spPr>
          <a:xfrm>
            <a:off x="457200" y="1200150"/>
            <a:ext cx="8229600" cy="3725699"/>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17"/>
        <p:cNvGrpSpPr/>
        <p:nvPr/>
      </p:nvGrpSpPr>
      <p:grpSpPr>
        <a:xfrm>
          <a:off x="0" y="0"/>
          <a:ext cx="0" cy="0"/>
          <a:chOff x="0" y="0"/>
          <a:chExt cx="0" cy="0"/>
        </a:xfrm>
      </p:grpSpPr>
      <p:sp>
        <p:nvSpPr>
          <p:cNvPr id="18" name="Shape 18"/>
          <p:cNvSpPr/>
          <p:nvPr/>
        </p:nvSpPr>
        <p:spPr>
          <a:xfrm>
            <a:off x="0" y="0"/>
            <a:ext cx="9144000" cy="1149900"/>
          </a:xfrm>
          <a:prstGeom prst="rect">
            <a:avLst/>
          </a:prstGeom>
          <a:solidFill>
            <a:schemeClr val="dk2"/>
          </a:solidFill>
          <a:ln>
            <a:noFill/>
          </a:ln>
        </p:spPr>
        <p:txBody>
          <a:bodyPr lIns="91425" tIns="45700" rIns="91425" bIns="45700" anchor="ctr" anchorCtr="0">
            <a:noAutofit/>
          </a:bodyPr>
          <a:lstStyle/>
          <a:p>
            <a:endParaRPr/>
          </a:p>
        </p:txBody>
      </p:sp>
      <p:cxnSp>
        <p:nvCxnSpPr>
          <p:cNvPr id="19" name="Shape 19"/>
          <p:cNvCxnSpPr/>
          <p:nvPr/>
        </p:nvCxnSpPr>
        <p:spPr>
          <a:xfrm>
            <a:off x="0" y="1127875"/>
            <a:ext cx="9144000" cy="0"/>
          </a:xfrm>
          <a:prstGeom prst="straightConnector1">
            <a:avLst/>
          </a:prstGeom>
          <a:noFill/>
          <a:ln w="57150" cap="flat">
            <a:solidFill>
              <a:srgbClr val="000000">
                <a:alpha val="14901"/>
              </a:srgbClr>
            </a:solidFill>
            <a:prstDash val="solid"/>
            <a:round/>
            <a:headEnd type="none" w="med" len="med"/>
            <a:tailEnd type="none" w="med" len="med"/>
          </a:ln>
        </p:spPr>
      </p:cxnSp>
      <p:sp>
        <p:nvSpPr>
          <p:cNvPr id="20" name="Shape 20"/>
          <p:cNvSpPr txBox="1">
            <a:spLocks noGrp="1"/>
          </p:cNvSpPr>
          <p:nvPr>
            <p:ph type="title"/>
          </p:nvPr>
        </p:nvSpPr>
        <p:spPr>
          <a:xfrm>
            <a:off x="457200" y="205978"/>
            <a:ext cx="8229600" cy="8574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21" name="Shape 21"/>
          <p:cNvSpPr txBox="1">
            <a:spLocks noGrp="1"/>
          </p:cNvSpPr>
          <p:nvPr>
            <p:ph type="body" idx="1"/>
          </p:nvPr>
        </p:nvSpPr>
        <p:spPr>
          <a:xfrm>
            <a:off x="457200" y="1200150"/>
            <a:ext cx="3994500" cy="3725699"/>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22" name="Shape 22"/>
          <p:cNvSpPr txBox="1">
            <a:spLocks noGrp="1"/>
          </p:cNvSpPr>
          <p:nvPr>
            <p:ph type="body" idx="2"/>
          </p:nvPr>
        </p:nvSpPr>
        <p:spPr>
          <a:xfrm>
            <a:off x="4692273" y="1200150"/>
            <a:ext cx="3994500" cy="3725699"/>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3"/>
        <p:cNvGrpSpPr/>
        <p:nvPr/>
      </p:nvGrpSpPr>
      <p:grpSpPr>
        <a:xfrm>
          <a:off x="0" y="0"/>
          <a:ext cx="0" cy="0"/>
          <a:chOff x="0" y="0"/>
          <a:chExt cx="0" cy="0"/>
        </a:xfrm>
      </p:grpSpPr>
      <p:sp>
        <p:nvSpPr>
          <p:cNvPr id="24" name="Shape 24"/>
          <p:cNvSpPr/>
          <p:nvPr/>
        </p:nvSpPr>
        <p:spPr>
          <a:xfrm>
            <a:off x="0" y="0"/>
            <a:ext cx="9144000" cy="1149900"/>
          </a:xfrm>
          <a:prstGeom prst="rect">
            <a:avLst/>
          </a:prstGeom>
          <a:solidFill>
            <a:srgbClr val="2388DB"/>
          </a:solidFill>
          <a:ln>
            <a:noFill/>
          </a:ln>
        </p:spPr>
        <p:txBody>
          <a:bodyPr lIns="91425" tIns="45700" rIns="91425" bIns="45700" anchor="ctr" anchorCtr="0">
            <a:noAutofit/>
          </a:bodyPr>
          <a:lstStyle/>
          <a:p>
            <a:endParaRPr/>
          </a:p>
        </p:txBody>
      </p:sp>
      <p:cxnSp>
        <p:nvCxnSpPr>
          <p:cNvPr id="25" name="Shape 25"/>
          <p:cNvCxnSpPr/>
          <p:nvPr/>
        </p:nvCxnSpPr>
        <p:spPr>
          <a:xfrm>
            <a:off x="0" y="1127875"/>
            <a:ext cx="9144000" cy="0"/>
          </a:xfrm>
          <a:prstGeom prst="straightConnector1">
            <a:avLst/>
          </a:prstGeom>
          <a:noFill/>
          <a:ln w="57150" cap="flat">
            <a:solidFill>
              <a:srgbClr val="000000">
                <a:alpha val="14901"/>
              </a:srgbClr>
            </a:solidFill>
            <a:prstDash val="solid"/>
            <a:round/>
            <a:headEnd type="none" w="med" len="med"/>
            <a:tailEnd type="none" w="med" len="med"/>
          </a:ln>
        </p:spPr>
      </p:cxnSp>
      <p:sp>
        <p:nvSpPr>
          <p:cNvPr id="26" name="Shape 26"/>
          <p:cNvSpPr txBox="1">
            <a:spLocks noGrp="1"/>
          </p:cNvSpPr>
          <p:nvPr>
            <p:ph type="title"/>
          </p:nvPr>
        </p:nvSpPr>
        <p:spPr>
          <a:xfrm>
            <a:off x="457200" y="205978"/>
            <a:ext cx="8229600" cy="8574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27"/>
        <p:cNvGrpSpPr/>
        <p:nvPr/>
      </p:nvGrpSpPr>
      <p:grpSpPr>
        <a:xfrm>
          <a:off x="0" y="0"/>
          <a:ext cx="0" cy="0"/>
          <a:chOff x="0" y="0"/>
          <a:chExt cx="0" cy="0"/>
        </a:xfrm>
      </p:grpSpPr>
      <p:sp>
        <p:nvSpPr>
          <p:cNvPr id="28" name="Shape 28"/>
          <p:cNvSpPr txBox="1">
            <a:spLocks noGrp="1"/>
          </p:cNvSpPr>
          <p:nvPr>
            <p:ph type="body" idx="1"/>
          </p:nvPr>
        </p:nvSpPr>
        <p:spPr>
          <a:xfrm>
            <a:off x="457200" y="4406309"/>
            <a:ext cx="8229600" cy="519599"/>
          </a:xfrm>
          <a:prstGeom prst="rect">
            <a:avLst/>
          </a:prstGeom>
        </p:spPr>
        <p:txBody>
          <a:bodyPr lIns="91425" tIns="91425" rIns="91425" bIns="91425" anchor="t" anchorCtr="0"/>
          <a:lstStyle>
            <a:lvl1pPr marL="285750" indent="-171450">
              <a:spcBef>
                <a:spcPts val="0"/>
              </a:spcBef>
              <a:buClr>
                <a:schemeClr val="dk2"/>
              </a:buClr>
              <a:buSzPct val="100000"/>
              <a:buNone/>
              <a:defRPr sz="1800">
                <a:solidFill>
                  <a:schemeClr val="dk2"/>
                </a:solidFill>
              </a:defRPr>
            </a:lvl1pPr>
          </a:lstStyle>
          <a:p>
            <a:endParaRPr/>
          </a:p>
        </p:txBody>
      </p:sp>
      <p:sp>
        <p:nvSpPr>
          <p:cNvPr id="29" name="Shape 29"/>
          <p:cNvSpPr/>
          <p:nvPr/>
        </p:nvSpPr>
        <p:spPr>
          <a:xfrm>
            <a:off x="4274" y="0"/>
            <a:ext cx="9144000" cy="4406399"/>
          </a:xfrm>
          <a:prstGeom prst="rect">
            <a:avLst/>
          </a:prstGeom>
          <a:solidFill>
            <a:srgbClr val="2388DB"/>
          </a:solidFill>
          <a:ln>
            <a:noFill/>
          </a:ln>
        </p:spPr>
        <p:txBody>
          <a:bodyPr lIns="91425" tIns="45700" rIns="91425" bIns="45700" anchor="ctr" anchorCtr="0">
            <a:noAutofit/>
          </a:bodyPr>
          <a:lstStyle/>
          <a:p>
            <a:endParaRPr/>
          </a:p>
        </p:txBody>
      </p:sp>
      <p:cxnSp>
        <p:nvCxnSpPr>
          <p:cNvPr id="30" name="Shape 30"/>
          <p:cNvCxnSpPr/>
          <p:nvPr/>
        </p:nvCxnSpPr>
        <p:spPr>
          <a:xfrm>
            <a:off x="0" y="4384371"/>
            <a:ext cx="9144000" cy="0"/>
          </a:xfrm>
          <a:prstGeom prst="straightConnector1">
            <a:avLst/>
          </a:prstGeom>
          <a:noFill/>
          <a:ln w="57150" cap="flat">
            <a:solidFill>
              <a:srgbClr val="000000">
                <a:alpha val="14901"/>
              </a:srgbClr>
            </a:solidFill>
            <a:prstDash val="solid"/>
            <a:round/>
            <a:headEnd type="none" w="med" len="med"/>
            <a:tailEnd type="none" w="med" len="med"/>
          </a:ln>
        </p:spPr>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bg>
      <p:bgPr>
        <a:solidFill>
          <a:schemeClr val="dk2"/>
        </a:solidFill>
        <a:effectLst/>
      </p:bgPr>
    </p:bg>
    <p:spTree>
      <p:nvGrpSpPr>
        <p:cNvPr id="1" name="Shape 31"/>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05978"/>
            <a:ext cx="8229600" cy="857400"/>
          </a:xfrm>
          <a:prstGeom prst="rect">
            <a:avLst/>
          </a:prstGeom>
        </p:spPr>
        <p:txBody>
          <a:bodyPr lIns="91425" tIns="91425" rIns="91425" bIns="91425" anchor="b" anchorCtr="0"/>
          <a:lstStyle>
            <a:lvl1pPr marL="0">
              <a:buClr>
                <a:schemeClr val="lt1"/>
              </a:buClr>
              <a:buSzPct val="100000"/>
              <a:buNone/>
              <a:defRPr sz="3600" b="1">
                <a:solidFill>
                  <a:schemeClr val="lt1"/>
                </a:solidFill>
              </a:defRPr>
            </a:lvl1pPr>
            <a:lvl2pPr marL="0" indent="228600">
              <a:buClr>
                <a:schemeClr val="lt1"/>
              </a:buClr>
              <a:buSzPct val="100000"/>
              <a:buNone/>
              <a:defRPr sz="3600" b="1">
                <a:solidFill>
                  <a:schemeClr val="lt1"/>
                </a:solidFill>
              </a:defRPr>
            </a:lvl2pPr>
            <a:lvl3pPr marL="0" indent="228600">
              <a:buClr>
                <a:schemeClr val="lt1"/>
              </a:buClr>
              <a:buSzPct val="100000"/>
              <a:buNone/>
              <a:defRPr sz="3600" b="1">
                <a:solidFill>
                  <a:schemeClr val="lt1"/>
                </a:solidFill>
              </a:defRPr>
            </a:lvl3pPr>
            <a:lvl4pPr marL="0" indent="228600">
              <a:buClr>
                <a:schemeClr val="lt1"/>
              </a:buClr>
              <a:buSzPct val="100000"/>
              <a:buNone/>
              <a:defRPr sz="3600" b="1">
                <a:solidFill>
                  <a:schemeClr val="lt1"/>
                </a:solidFill>
              </a:defRPr>
            </a:lvl4pPr>
            <a:lvl5pPr marL="0" indent="228600">
              <a:buClr>
                <a:schemeClr val="lt1"/>
              </a:buClr>
              <a:buSzPct val="100000"/>
              <a:buNone/>
              <a:defRPr sz="3600" b="1">
                <a:solidFill>
                  <a:schemeClr val="lt1"/>
                </a:solidFill>
              </a:defRPr>
            </a:lvl5pPr>
            <a:lvl6pPr marL="0" indent="228600">
              <a:buClr>
                <a:schemeClr val="lt1"/>
              </a:buClr>
              <a:buSzPct val="100000"/>
              <a:buNone/>
              <a:defRPr sz="3600" b="1">
                <a:solidFill>
                  <a:schemeClr val="lt1"/>
                </a:solidFill>
              </a:defRPr>
            </a:lvl6pPr>
            <a:lvl7pPr marL="0" indent="228600">
              <a:buClr>
                <a:schemeClr val="lt1"/>
              </a:buClr>
              <a:buSzPct val="100000"/>
              <a:buNone/>
              <a:defRPr sz="3600" b="1">
                <a:solidFill>
                  <a:schemeClr val="lt1"/>
                </a:solidFill>
              </a:defRPr>
            </a:lvl7pPr>
            <a:lvl8pPr marL="0" indent="228600">
              <a:buClr>
                <a:schemeClr val="lt1"/>
              </a:buClr>
              <a:buSzPct val="100000"/>
              <a:buNone/>
              <a:defRPr sz="3600" b="1">
                <a:solidFill>
                  <a:schemeClr val="lt1"/>
                </a:solidFill>
              </a:defRPr>
            </a:lvl8pPr>
            <a:lvl9pPr marL="0" indent="228600">
              <a:buClr>
                <a:schemeClr val="lt1"/>
              </a:buClr>
              <a:buSzPct val="100000"/>
              <a:buNone/>
              <a:defRPr sz="3600" b="1">
                <a:solidFill>
                  <a:schemeClr val="lt1"/>
                </a:solidFill>
              </a:defRPr>
            </a:lvl9pPr>
          </a:lstStyle>
          <a:p>
            <a:endParaRPr/>
          </a:p>
        </p:txBody>
      </p:sp>
      <p:sp>
        <p:nvSpPr>
          <p:cNvPr id="6" name="Shape 6"/>
          <p:cNvSpPr txBox="1">
            <a:spLocks noGrp="1"/>
          </p:cNvSpPr>
          <p:nvPr>
            <p:ph type="body" idx="1"/>
          </p:nvPr>
        </p:nvSpPr>
        <p:spPr>
          <a:xfrm>
            <a:off x="457200" y="1200150"/>
            <a:ext cx="8229600" cy="3725699"/>
          </a:xfrm>
          <a:prstGeom prst="rect">
            <a:avLst/>
          </a:prstGeom>
        </p:spPr>
        <p:txBody>
          <a:bodyPr lIns="91425" tIns="91425" rIns="91425" bIns="91425" anchor="t" anchorCtr="0"/>
          <a:lstStyle>
            <a:lvl1pPr marL="342900" indent="-152400">
              <a:spcBef>
                <a:spcPts val="600"/>
              </a:spcBef>
              <a:buClr>
                <a:schemeClr val="dk1"/>
              </a:buClr>
              <a:buSzPct val="100000"/>
              <a:defRPr sz="3000">
                <a:solidFill>
                  <a:schemeClr val="dk1"/>
                </a:solidFill>
              </a:defRPr>
            </a:lvl1pPr>
            <a:lvl2pPr marL="742950" indent="-133350">
              <a:spcBef>
                <a:spcPts val="480"/>
              </a:spcBef>
              <a:buClr>
                <a:schemeClr val="dk1"/>
              </a:buClr>
              <a:buSzPct val="100000"/>
              <a:defRPr sz="2400">
                <a:solidFill>
                  <a:schemeClr val="dk1"/>
                </a:solidFill>
              </a:defRPr>
            </a:lvl2pPr>
            <a:lvl3pPr marL="1143000" indent="-76200">
              <a:spcBef>
                <a:spcPts val="480"/>
              </a:spcBef>
              <a:buClr>
                <a:schemeClr val="dk1"/>
              </a:buClr>
              <a:buSzPct val="100000"/>
              <a:defRPr sz="2400">
                <a:solidFill>
                  <a:schemeClr val="dk1"/>
                </a:solidFill>
              </a:defRPr>
            </a:lvl3pPr>
            <a:lvl4pPr marL="1600200" indent="-114300">
              <a:spcBef>
                <a:spcPts val="360"/>
              </a:spcBef>
              <a:buClr>
                <a:schemeClr val="dk1"/>
              </a:buClr>
              <a:buSzPct val="100000"/>
              <a:defRPr sz="1800">
                <a:solidFill>
                  <a:schemeClr val="dk1"/>
                </a:solidFill>
              </a:defRPr>
            </a:lvl4pPr>
            <a:lvl5pPr marL="2057400" indent="-114300">
              <a:spcBef>
                <a:spcPts val="360"/>
              </a:spcBef>
              <a:buClr>
                <a:schemeClr val="dk1"/>
              </a:buClr>
              <a:buSzPct val="100000"/>
              <a:defRPr sz="1800">
                <a:solidFill>
                  <a:schemeClr val="dk1"/>
                </a:solidFill>
              </a:defRPr>
            </a:lvl5pPr>
            <a:lvl6pPr marL="2514600" indent="-114300">
              <a:spcBef>
                <a:spcPts val="360"/>
              </a:spcBef>
              <a:buClr>
                <a:schemeClr val="dk1"/>
              </a:buClr>
              <a:buSzPct val="100000"/>
              <a:defRPr sz="1800">
                <a:solidFill>
                  <a:schemeClr val="dk1"/>
                </a:solidFill>
              </a:defRPr>
            </a:lvl6pPr>
            <a:lvl7pPr marL="2971800" indent="-114300">
              <a:spcBef>
                <a:spcPts val="360"/>
              </a:spcBef>
              <a:buClr>
                <a:schemeClr val="dk1"/>
              </a:buClr>
              <a:buSzPct val="100000"/>
              <a:defRPr sz="1800">
                <a:solidFill>
                  <a:schemeClr val="dk1"/>
                </a:solidFill>
              </a:defRPr>
            </a:lvl7pPr>
            <a:lvl8pPr marL="3429000" indent="-114300">
              <a:spcBef>
                <a:spcPts val="360"/>
              </a:spcBef>
              <a:buClr>
                <a:schemeClr val="dk1"/>
              </a:buClr>
              <a:buSzPct val="100000"/>
              <a:defRPr sz="1800">
                <a:solidFill>
                  <a:schemeClr val="dk1"/>
                </a:solidFill>
              </a:defRPr>
            </a:lvl8pPr>
            <a:lvl9pPr marL="3886200" indent="-114300">
              <a:spcBef>
                <a:spcPts val="360"/>
              </a:spcBef>
              <a:buClr>
                <a:schemeClr val="dk1"/>
              </a:buClr>
              <a:buSzPct val="100000"/>
              <a:defRPr sz="1800">
                <a:solidFill>
                  <a:schemeClr val="dk1"/>
                </a:solidFill>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http://cubreporters.org/lead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successfulweb.com/resources/content/content-ip-lead-samples.s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4" Type="http://schemas.openxmlformats.org/officeDocument/2006/relationships/hyperlink" Target="http://www.uiltexas.org/journalism/resources-forms/feature-leads" TargetMode="Externa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32"/>
        <p:cNvGrpSpPr/>
        <p:nvPr/>
      </p:nvGrpSpPr>
      <p:grpSpPr>
        <a:xfrm>
          <a:off x="0" y="0"/>
          <a:ext cx="0" cy="0"/>
          <a:chOff x="0" y="0"/>
          <a:chExt cx="0" cy="0"/>
        </a:xfrm>
      </p:grpSpPr>
      <p:sp>
        <p:nvSpPr>
          <p:cNvPr id="33" name="Shape 33"/>
          <p:cNvSpPr txBox="1">
            <a:spLocks noGrp="1"/>
          </p:cNvSpPr>
          <p:nvPr>
            <p:ph type="ctrTitle"/>
          </p:nvPr>
        </p:nvSpPr>
        <p:spPr>
          <a:xfrm>
            <a:off x="685800" y="1867781"/>
            <a:ext cx="7772400" cy="1648800"/>
          </a:xfrm>
          <a:prstGeom prst="rect">
            <a:avLst/>
          </a:prstGeom>
        </p:spPr>
        <p:txBody>
          <a:bodyPr lIns="91425" tIns="91425" rIns="91425" bIns="91425" anchor="b" anchorCtr="0">
            <a:noAutofit/>
          </a:bodyPr>
          <a:lstStyle/>
          <a:p>
            <a:pPr>
              <a:buNone/>
            </a:pPr>
            <a:r>
              <a:rPr lang="en">
                <a:latin typeface="Georgia"/>
                <a:ea typeface="Georgia"/>
                <a:cs typeface="Georgia"/>
                <a:sym typeface="Georgia"/>
              </a:rPr>
              <a:t>Leads WebQuest</a:t>
            </a:r>
            <a:r>
              <a:rPr lang="en"/>
              <a:t> </a:t>
            </a:r>
          </a:p>
        </p:txBody>
      </p:sp>
      <p:sp>
        <p:nvSpPr>
          <p:cNvPr id="34" name="Shape 34"/>
          <p:cNvSpPr txBox="1">
            <a:spLocks noGrp="1"/>
          </p:cNvSpPr>
          <p:nvPr>
            <p:ph type="subTitle" idx="1"/>
          </p:nvPr>
        </p:nvSpPr>
        <p:spPr>
          <a:xfrm>
            <a:off x="685800" y="3627026"/>
            <a:ext cx="7772400" cy="774300"/>
          </a:xfrm>
          <a:prstGeom prst="rect">
            <a:avLst/>
          </a:prstGeom>
        </p:spPr>
        <p:txBody>
          <a:bodyPr lIns="91425" tIns="91425" rIns="91425" bIns="91425" anchor="t" anchorCtr="0">
            <a:noAutofit/>
          </a:bodyPr>
          <a:lstStyle/>
          <a:p>
            <a:pPr lvl="0" rtl="0">
              <a:buNone/>
            </a:pPr>
            <a:r>
              <a:rPr lang="en">
                <a:latin typeface="Georgia"/>
                <a:ea typeface="Georgia"/>
                <a:cs typeface="Georgia"/>
                <a:sym typeface="Georgia"/>
              </a:rPr>
              <a:t>By: Daisy Calixtro, Kalista Routh, Derrick Ester, Emily Dawson, Niko Brown</a:t>
            </a:r>
          </a:p>
          <a:p>
            <a:endParaRPr lang="en">
              <a:latin typeface="Georgia"/>
              <a:ea typeface="Georgia"/>
              <a:cs typeface="Georgia"/>
              <a:sym typeface="Georgia"/>
            </a:endParaRP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38"/>
        <p:cNvGrpSpPr/>
        <p:nvPr/>
      </p:nvGrpSpPr>
      <p:grpSpPr>
        <a:xfrm>
          <a:off x="0" y="0"/>
          <a:ext cx="0" cy="0"/>
          <a:chOff x="0" y="0"/>
          <a:chExt cx="0" cy="0"/>
        </a:xfrm>
      </p:grpSpPr>
      <p:sp>
        <p:nvSpPr>
          <p:cNvPr id="39" name="Shape 39"/>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buNone/>
            </a:pPr>
            <a:r>
              <a:rPr lang="en">
                <a:latin typeface="Georgia"/>
                <a:ea typeface="Georgia"/>
                <a:cs typeface="Georgia"/>
                <a:sym typeface="Georgia"/>
              </a:rPr>
              <a:t>Scenic Lead</a:t>
            </a:r>
          </a:p>
        </p:txBody>
      </p:sp>
      <p:sp>
        <p:nvSpPr>
          <p:cNvPr id="40" name="Shape 40"/>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marL="457200" lvl="0" indent="-419100" rtl="0">
              <a:buClr>
                <a:schemeClr val="dk1"/>
              </a:buClr>
              <a:buSzPct val="166666"/>
              <a:buFont typeface="Arial"/>
              <a:buChar char="•"/>
            </a:pPr>
            <a:r>
              <a:rPr lang="en">
                <a:latin typeface="Georgia"/>
                <a:ea typeface="Georgia"/>
                <a:cs typeface="Georgia"/>
                <a:sym typeface="Georgia"/>
              </a:rPr>
              <a:t>Definition</a:t>
            </a:r>
          </a:p>
          <a:p>
            <a:pPr marL="914400" lvl="1" indent="-381000" rtl="0">
              <a:buClr>
                <a:schemeClr val="dk1"/>
              </a:buClr>
              <a:buSzPct val="80000"/>
              <a:buFont typeface="Courier New"/>
              <a:buChar char="o"/>
            </a:pPr>
            <a:r>
              <a:rPr lang="en">
                <a:latin typeface="Georgia"/>
                <a:ea typeface="Georgia"/>
                <a:cs typeface="Georgia"/>
                <a:sym typeface="Georgia"/>
              </a:rPr>
              <a:t>A scenic lead starts with the description of the scene surrounding the event.</a:t>
            </a:r>
          </a:p>
          <a:p>
            <a:pPr marL="457200" lvl="0" indent="-419100" rtl="0">
              <a:buClr>
                <a:schemeClr val="dk1"/>
              </a:buClr>
              <a:buSzPct val="166666"/>
              <a:buFont typeface="Arial"/>
              <a:buChar char="•"/>
            </a:pPr>
            <a:r>
              <a:rPr lang="en">
                <a:latin typeface="Georgia"/>
                <a:ea typeface="Georgia"/>
                <a:cs typeface="Georgia"/>
                <a:sym typeface="Georgia"/>
              </a:rPr>
              <a:t>Example</a:t>
            </a:r>
          </a:p>
          <a:p>
            <a:pPr marL="914400" lvl="1" indent="-342900" rtl="0">
              <a:buClr>
                <a:schemeClr val="dk1"/>
              </a:buClr>
              <a:buSzPct val="100000"/>
              <a:buFont typeface="Courier New"/>
              <a:buChar char="o"/>
            </a:pPr>
            <a:r>
              <a:rPr lang="en" sz="1800" i="1">
                <a:solidFill>
                  <a:srgbClr val="111111"/>
                </a:solidFill>
                <a:latin typeface="Georgia"/>
                <a:ea typeface="Georgia"/>
                <a:cs typeface="Georgia"/>
                <a:sym typeface="Georgia"/>
              </a:rPr>
              <a:t>”The lights shine down and the music surrounds her as she spins across the stage into the arms of her partner. The audience roars its approval as the music slows and the curtains begin to close.”</a:t>
            </a:r>
          </a:p>
          <a:p>
            <a:pPr marL="457200" lvl="0" indent="-381000" rtl="0">
              <a:buClr>
                <a:schemeClr val="dk1"/>
              </a:buClr>
              <a:buSzPct val="166666"/>
              <a:buFont typeface="Arial"/>
              <a:buChar char="•"/>
            </a:pPr>
            <a:r>
              <a:rPr lang="en" sz="2400">
                <a:latin typeface="Georgia"/>
                <a:ea typeface="Georgia"/>
                <a:cs typeface="Georgia"/>
                <a:sym typeface="Georgia"/>
              </a:rPr>
              <a:t>This relates to the </a:t>
            </a:r>
            <a:r>
              <a:rPr lang="en" sz="2400" i="1">
                <a:latin typeface="Georgia"/>
                <a:ea typeface="Georgia"/>
                <a:cs typeface="Georgia"/>
                <a:sym typeface="Georgia"/>
              </a:rPr>
              <a:t>Mane Attraction,</a:t>
            </a:r>
            <a:r>
              <a:rPr lang="en" sz="2400">
                <a:latin typeface="Georgia"/>
                <a:ea typeface="Georgia"/>
                <a:cs typeface="Georgia"/>
                <a:sym typeface="Georgia"/>
              </a:rPr>
              <a:t> it helps describe the environment of events and it hooks the reader.</a:t>
            </a:r>
          </a:p>
          <a:p>
            <a:pPr lvl="0" rtl="0">
              <a:buNone/>
            </a:pPr>
            <a:r>
              <a:rPr lang="en" sz="1100" u="sng">
                <a:solidFill>
                  <a:schemeClr val="hlink"/>
                </a:solidFill>
                <a:latin typeface="Georgia"/>
                <a:ea typeface="Georgia"/>
                <a:cs typeface="Georgia"/>
                <a:sym typeface="Georgia"/>
                <a:hlinkClick r:id="rId3"/>
              </a:rPr>
              <a:t>http://cubreporters.org/leads.html</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buNone/>
            </a:pPr>
            <a:r>
              <a:rPr lang="en">
                <a:latin typeface="Georgia"/>
                <a:ea typeface="Georgia"/>
                <a:cs typeface="Georgia"/>
                <a:sym typeface="Georgia"/>
              </a:rPr>
              <a:t>Storytelling Lead</a:t>
            </a:r>
          </a:p>
        </p:txBody>
      </p:sp>
      <p:sp>
        <p:nvSpPr>
          <p:cNvPr id="46" name="Shape 46"/>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lvl="0" rtl="0">
              <a:buNone/>
            </a:pPr>
            <a:r>
              <a:rPr lang="en" sz="2400">
                <a:latin typeface="Georgia"/>
                <a:ea typeface="Georgia"/>
                <a:cs typeface="Georgia"/>
                <a:sym typeface="Georgia"/>
              </a:rPr>
              <a:t>-It is introducing the characters, ideas, and the setting. This causes the readers to feel certain emotions. </a:t>
            </a:r>
          </a:p>
          <a:p>
            <a:endParaRPr lang="en" sz="2400">
              <a:latin typeface="Georgia"/>
              <a:ea typeface="Georgia"/>
              <a:cs typeface="Georgia"/>
              <a:sym typeface="Georgia"/>
            </a:endParaRPr>
          </a:p>
          <a:p>
            <a:pPr lvl="0" rtl="0">
              <a:buNone/>
            </a:pPr>
            <a:r>
              <a:rPr lang="en" sz="2400">
                <a:latin typeface="Georgia"/>
                <a:ea typeface="Georgia"/>
                <a:cs typeface="Georgia"/>
                <a:sym typeface="Georgia"/>
              </a:rPr>
              <a:t>-</a:t>
            </a:r>
            <a:r>
              <a:rPr lang="en" sz="2400" i="1">
                <a:solidFill>
                  <a:srgbClr val="111111"/>
                </a:solidFill>
                <a:latin typeface="Georgia"/>
                <a:ea typeface="Georgia"/>
                <a:cs typeface="Georgia"/>
                <a:sym typeface="Georgia"/>
              </a:rPr>
              <a:t>"Get on the ground," a man holding a gun screamed. "I'll blow your heads off if you move."</a:t>
            </a:r>
          </a:p>
          <a:p>
            <a:endParaRPr lang="en" sz="2400" i="1">
              <a:solidFill>
                <a:srgbClr val="111111"/>
              </a:solidFill>
              <a:latin typeface="Georgia"/>
              <a:ea typeface="Georgia"/>
              <a:cs typeface="Georgia"/>
              <a:sym typeface="Georgia"/>
            </a:endParaRPr>
          </a:p>
          <a:p>
            <a:pPr lvl="0" rtl="0">
              <a:buNone/>
            </a:pPr>
            <a:r>
              <a:rPr lang="en" sz="2400">
                <a:latin typeface="Georgia"/>
                <a:ea typeface="Georgia"/>
                <a:cs typeface="Georgia"/>
                <a:sym typeface="Georgia"/>
              </a:rPr>
              <a:t>-This is relevant to The Mane Attraction because it makes people want to know what is happening.</a:t>
            </a: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50"/>
        <p:cNvGrpSpPr/>
        <p:nvPr/>
      </p:nvGrpSpPr>
      <p:grpSpPr>
        <a:xfrm>
          <a:off x="0" y="0"/>
          <a:ext cx="0" cy="0"/>
          <a:chOff x="0" y="0"/>
          <a:chExt cx="0" cy="0"/>
        </a:xfrm>
      </p:grpSpPr>
      <p:sp>
        <p:nvSpPr>
          <p:cNvPr id="51" name="Shape 51"/>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buNone/>
            </a:pPr>
            <a:r>
              <a:rPr lang="en">
                <a:latin typeface="Georgia"/>
                <a:ea typeface="Georgia"/>
                <a:cs typeface="Georgia"/>
                <a:sym typeface="Georgia"/>
              </a:rPr>
              <a:t>Punch Lead</a:t>
            </a:r>
          </a:p>
        </p:txBody>
      </p:sp>
      <p:sp>
        <p:nvSpPr>
          <p:cNvPr id="52" name="Shape 52"/>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lvl="0" rtl="0">
              <a:buNone/>
            </a:pPr>
            <a:r>
              <a:rPr lang="en" sz="1800">
                <a:latin typeface="Georgia"/>
                <a:ea typeface="Georgia"/>
                <a:cs typeface="Georgia"/>
                <a:sym typeface="Georgia"/>
              </a:rPr>
              <a:t>A punch lead is fiery and blunt. It is meant to bewilder and astonish the reader.</a:t>
            </a:r>
          </a:p>
          <a:p>
            <a:endParaRPr lang="en" sz="1800">
              <a:latin typeface="Georgia"/>
              <a:ea typeface="Georgia"/>
              <a:cs typeface="Georgia"/>
              <a:sym typeface="Georgia"/>
            </a:endParaRPr>
          </a:p>
          <a:p>
            <a:pPr lvl="0" rtl="0">
              <a:buNone/>
            </a:pPr>
            <a:r>
              <a:rPr lang="en" sz="1800">
                <a:latin typeface="Georgia"/>
                <a:ea typeface="Georgia"/>
                <a:cs typeface="Georgia"/>
                <a:sym typeface="Georgia"/>
              </a:rPr>
              <a:t>An example of this would be, “The Governor is dead. You will continue to live your lives as you have.”</a:t>
            </a:r>
          </a:p>
          <a:p>
            <a:endParaRPr lang="en" sz="1800">
              <a:latin typeface="Georgia"/>
              <a:ea typeface="Georgia"/>
              <a:cs typeface="Georgia"/>
              <a:sym typeface="Georgia"/>
            </a:endParaRPr>
          </a:p>
          <a:p>
            <a:pPr lvl="0" rtl="0">
              <a:buNone/>
            </a:pPr>
            <a:r>
              <a:rPr lang="en" sz="1800">
                <a:latin typeface="Georgia"/>
                <a:ea typeface="Georgia"/>
                <a:cs typeface="Georgia"/>
                <a:sym typeface="Georgia"/>
              </a:rPr>
              <a:t>It’s relevant to </a:t>
            </a:r>
            <a:r>
              <a:rPr lang="en" sz="1800" i="1">
                <a:latin typeface="Georgia"/>
                <a:ea typeface="Georgia"/>
                <a:cs typeface="Georgia"/>
                <a:sym typeface="Georgia"/>
              </a:rPr>
              <a:t>The Mane Attraction</a:t>
            </a:r>
            <a:r>
              <a:rPr lang="en" sz="1800">
                <a:latin typeface="Georgia"/>
                <a:ea typeface="Georgia"/>
                <a:cs typeface="Georgia"/>
                <a:sym typeface="Georgia"/>
              </a:rPr>
              <a:t>, because we can use punch leads in our articles to grab the attention of our viewers. It is especially significant if we want them to read certain articles due to their importance, ex. breaking news. </a:t>
            </a:r>
          </a:p>
          <a:p>
            <a:endParaRPr lang="en" sz="1800">
              <a:latin typeface="Georgia"/>
              <a:ea typeface="Georgia"/>
              <a:cs typeface="Georgia"/>
              <a:sym typeface="Georgia"/>
            </a:endParaRPr>
          </a:p>
          <a:p>
            <a:pPr lvl="0" rtl="0">
              <a:buNone/>
            </a:pPr>
            <a:r>
              <a:rPr lang="en" sz="1100" u="sng">
                <a:solidFill>
                  <a:schemeClr val="hlink"/>
                </a:solidFill>
                <a:latin typeface="Georgia"/>
                <a:ea typeface="Georgia"/>
                <a:cs typeface="Georgia"/>
                <a:sym typeface="Georgia"/>
                <a:hlinkClick r:id="rId3"/>
              </a:rPr>
              <a:t>http://successfulweb.com/resources/content/content-ip-lead-samples.shtml</a:t>
            </a:r>
          </a:p>
          <a:p>
            <a:pPr>
              <a:buNone/>
            </a:pPr>
            <a:r>
              <a:rPr lang="en" sz="1100" u="sng">
                <a:solidFill>
                  <a:schemeClr val="hlink"/>
                </a:solidFill>
                <a:latin typeface="Georgia"/>
                <a:ea typeface="Georgia"/>
                <a:cs typeface="Georgia"/>
                <a:sym typeface="Georgia"/>
                <a:hlinkClick r:id="rId4"/>
              </a:rPr>
              <a:t>http://www.uiltexas.org/journalism/resources-forms/feature-leads</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56"/>
        <p:cNvGrpSpPr/>
        <p:nvPr/>
      </p:nvGrpSpPr>
      <p:grpSpPr>
        <a:xfrm>
          <a:off x="0" y="0"/>
          <a:ext cx="0" cy="0"/>
          <a:chOff x="0" y="0"/>
          <a:chExt cx="0" cy="0"/>
        </a:xfrm>
      </p:grpSpPr>
      <p:sp>
        <p:nvSpPr>
          <p:cNvPr id="57" name="Shape 57"/>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buNone/>
            </a:pPr>
            <a:r>
              <a:rPr lang="en">
                <a:latin typeface="Georgia"/>
                <a:ea typeface="Georgia"/>
                <a:cs typeface="Georgia"/>
                <a:sym typeface="Georgia"/>
              </a:rPr>
              <a:t>OPPOSITE LEAD!</a:t>
            </a:r>
          </a:p>
        </p:txBody>
      </p:sp>
      <p:sp>
        <p:nvSpPr>
          <p:cNvPr id="58" name="Shape 58"/>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lvl="0" rtl="0">
              <a:buNone/>
            </a:pPr>
            <a:r>
              <a:rPr lang="en" sz="2200">
                <a:latin typeface="Georgia"/>
                <a:ea typeface="Georgia"/>
                <a:cs typeface="Georgia"/>
                <a:sym typeface="Georgia"/>
              </a:rPr>
              <a:t>An opposite lead is when you cite one point of view and then cite an opposing point of view.  This is meant to keep the you reading by starting off with an interesting conflict.  You can pick an initial side of the argument and develop it more as you read.  This is important to </a:t>
            </a:r>
            <a:r>
              <a:rPr lang="en" sz="2200" i="1">
                <a:latin typeface="Georgia"/>
                <a:ea typeface="Georgia"/>
                <a:cs typeface="Georgia"/>
                <a:sym typeface="Georgia"/>
              </a:rPr>
              <a:t>The Mane Attraction</a:t>
            </a:r>
            <a:r>
              <a:rPr lang="en" sz="2200">
                <a:latin typeface="Georgia"/>
                <a:ea typeface="Georgia"/>
                <a:cs typeface="Georgia"/>
                <a:sym typeface="Georgia"/>
              </a:rPr>
              <a:t> because it is an interesting way to start an article.</a:t>
            </a:r>
          </a:p>
          <a:p>
            <a:pPr lvl="0" rtl="0">
              <a:buNone/>
            </a:pPr>
            <a:r>
              <a:rPr lang="en" sz="2200">
                <a:latin typeface="Georgia"/>
                <a:ea typeface="Georgia"/>
                <a:cs typeface="Georgia"/>
                <a:sym typeface="Georgia"/>
              </a:rPr>
              <a:t>EX:  Dr. Mister thinks that cellphones are “ruining”  todays youth, but according to Professor Sir “cell phones are the only thing keeping this world running.”</a:t>
            </a:r>
          </a:p>
        </p:txBody>
      </p:sp>
    </p:spTree>
  </p:cSld>
  <p:clrMapOvr>
    <a:masterClrMapping/>
  </p:clrMapOvr>
  <p:transition spd="slow">
    <p:cut/>
  </p:transition>
</p:sld>
</file>

<file path=ppt/theme/theme1.xml><?xml version="1.0" encoding="utf-8"?>
<a:theme xmlns:a="http://schemas.openxmlformats.org/drawingml/2006/main" name="biz">
  <a:themeElements>
    <a:clrScheme name="Custom 233">
      <a:dk1>
        <a:srgbClr val="000000"/>
      </a:dk1>
      <a:lt1>
        <a:srgbClr val="FFFFFF"/>
      </a:lt1>
      <a:dk2>
        <a:srgbClr val="2388DB"/>
      </a:dk2>
      <a:lt2>
        <a:srgbClr val="BBD7F8"/>
      </a:lt2>
      <a:accent1>
        <a:srgbClr val="80B606"/>
      </a:accent1>
      <a:accent2>
        <a:srgbClr val="E29F1D"/>
      </a:accent2>
      <a:accent3>
        <a:srgbClr val="1D6FB2"/>
      </a:accent3>
      <a:accent4>
        <a:srgbClr val="3FAC98"/>
      </a:accent4>
      <a:accent5>
        <a:srgbClr val="5B57BB"/>
      </a:accent5>
      <a:accent6>
        <a:srgbClr val="D1505E"/>
      </a:accent6>
      <a:hlink>
        <a:srgbClr val="185DA2"/>
      </a:hlink>
      <a:folHlink>
        <a:srgbClr val="00487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366</Words>
  <Application>Microsoft Office PowerPoint</Application>
  <PresentationFormat>On-screen Show (16:9)</PresentationFormat>
  <Paragraphs>27</Paragraphs>
  <Slides>5</Slides>
  <Notes>5</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biz</vt:lpstr>
      <vt:lpstr>Leads WebQuest </vt:lpstr>
      <vt:lpstr>Scenic Lead</vt:lpstr>
      <vt:lpstr>Storytelling Lead</vt:lpstr>
      <vt:lpstr>Punch Lead</vt:lpstr>
      <vt:lpstr>OPPOSITE LEAD!</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Leads WebQuest </dc:title>
  <dc:creator>daisyc592956</dc:creator>
  <cp:lastModifiedBy>acs</cp:lastModifiedBy>
  <cp:revision>1</cp:revision>
  <dcterms:modified xsi:type="dcterms:W3CDTF">2013-10-21T17:18:42Z</dcterms:modified>
</cp:coreProperties>
</file>